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4" r:id="rId4"/>
    <p:sldId id="262" r:id="rId5"/>
    <p:sldId id="260" r:id="rId6"/>
    <p:sldId id="259" r:id="rId7"/>
    <p:sldId id="263" r:id="rId8"/>
    <p:sldId id="257" r:id="rId9"/>
    <p:sldId id="261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66" d="100"/>
          <a:sy n="66" d="100"/>
        </p:scale>
        <p:origin x="14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88BEAFC8-0C62-49D1-8CAD-48522FA2BF16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8711AEEC-E7F9-4246-AC50-B5AB50D5F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2423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EAFC8-0C62-49D1-8CAD-48522FA2BF16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1AEEC-E7F9-4246-AC50-B5AB50D5F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312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EAFC8-0C62-49D1-8CAD-48522FA2BF16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1AEEC-E7F9-4246-AC50-B5AB50D5F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690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EAFC8-0C62-49D1-8CAD-48522FA2BF16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1AEEC-E7F9-4246-AC50-B5AB50D5F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2261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EAFC8-0C62-49D1-8CAD-48522FA2BF16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1AEEC-E7F9-4246-AC50-B5AB50D5F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9474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EAFC8-0C62-49D1-8CAD-48522FA2BF16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1AEEC-E7F9-4246-AC50-B5AB50D5F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407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EAFC8-0C62-49D1-8CAD-48522FA2BF16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1AEEC-E7F9-4246-AC50-B5AB50D5F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9407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EAFC8-0C62-49D1-8CAD-48522FA2BF16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1AEEC-E7F9-4246-AC50-B5AB50D5F72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7310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EAFC8-0C62-49D1-8CAD-48522FA2BF16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1AEEC-E7F9-4246-AC50-B5AB50D5F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887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EAFC8-0C62-49D1-8CAD-48522FA2BF16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1AEEC-E7F9-4246-AC50-B5AB50D5F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42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EAFC8-0C62-49D1-8CAD-48522FA2BF16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1AEEC-E7F9-4246-AC50-B5AB50D5F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56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EAFC8-0C62-49D1-8CAD-48522FA2BF16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1AEEC-E7F9-4246-AC50-B5AB50D5F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862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EAFC8-0C62-49D1-8CAD-48522FA2BF16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1AEEC-E7F9-4246-AC50-B5AB50D5F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635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EAFC8-0C62-49D1-8CAD-48522FA2BF16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1AEEC-E7F9-4246-AC50-B5AB50D5F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9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EAFC8-0C62-49D1-8CAD-48522FA2BF16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1AEEC-E7F9-4246-AC50-B5AB50D5F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614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EAFC8-0C62-49D1-8CAD-48522FA2BF16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1AEEC-E7F9-4246-AC50-B5AB50D5F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50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EAFC8-0C62-49D1-8CAD-48522FA2BF16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1AEEC-E7F9-4246-AC50-B5AB50D5F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667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8BEAFC8-0C62-49D1-8CAD-48522FA2BF16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711AEEC-E7F9-4246-AC50-B5AB50D5F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2395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8457" y="1964268"/>
            <a:ext cx="7197726" cy="2421464"/>
          </a:xfrm>
        </p:spPr>
        <p:txBody>
          <a:bodyPr>
            <a:normAutofit/>
          </a:bodyPr>
          <a:lstStyle/>
          <a:p>
            <a:r>
              <a:rPr lang="en-US" sz="9600" dirty="0" smtClean="0"/>
              <a:t>Mercury</a:t>
            </a:r>
            <a:endParaRPr lang="en-US" sz="11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8457" y="4385732"/>
            <a:ext cx="7197726" cy="140546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Godwin, Asia, Cole, Avery</a:t>
            </a:r>
            <a:endParaRPr lang="en-US" sz="2400" dirty="0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06" y="1481053"/>
            <a:ext cx="5645507" cy="4295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1456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0" y="241300"/>
            <a:ext cx="10131425" cy="364913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574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0" r="12624"/>
          <a:stretch/>
        </p:blipFill>
        <p:spPr>
          <a:xfrm>
            <a:off x="381001" y="769258"/>
            <a:ext cx="5713946" cy="54502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747" y="1337733"/>
            <a:ext cx="5340961" cy="4005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390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0" t="19787" r="3777" b="9737"/>
          <a:stretch/>
        </p:blipFill>
        <p:spPr>
          <a:xfrm>
            <a:off x="395741" y="283028"/>
            <a:ext cx="6418717" cy="64623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4" t="14039" r="11388" b="23581"/>
          <a:stretch/>
        </p:blipFill>
        <p:spPr>
          <a:xfrm>
            <a:off x="7271657" y="1174116"/>
            <a:ext cx="4365172" cy="44791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3671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7" t="29223" r="11037" b="27603"/>
          <a:stretch/>
        </p:blipFill>
        <p:spPr>
          <a:xfrm>
            <a:off x="2016683" y="669022"/>
            <a:ext cx="7834593" cy="549229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851112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120" y="404661"/>
            <a:ext cx="3315594" cy="2896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120" y="3681261"/>
            <a:ext cx="3390900" cy="2962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343" y="1085058"/>
            <a:ext cx="4847657" cy="48476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44918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236" y="324842"/>
            <a:ext cx="4491792" cy="63045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32" y="957943"/>
            <a:ext cx="6242547" cy="52795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8727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4" t="18870" r="10237" b="17479"/>
          <a:stretch/>
        </p:blipFill>
        <p:spPr>
          <a:xfrm>
            <a:off x="845456" y="493486"/>
            <a:ext cx="5087237" cy="5588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598" y="1451430"/>
            <a:ext cx="5310667" cy="398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344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1" y="534307"/>
            <a:ext cx="8128000" cy="5702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19968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27" y="1181997"/>
            <a:ext cx="4772487" cy="47724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905" t="13556" r="52191" b="16688"/>
          <a:stretch/>
        </p:blipFill>
        <p:spPr>
          <a:xfrm>
            <a:off x="6096001" y="931654"/>
            <a:ext cx="5631542" cy="5273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82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TC103457452[[fn=Celestial]]</Template>
  <TotalTime>338</TotalTime>
  <Words>8</Words>
  <Application>Microsoft Office PowerPoint</Application>
  <PresentationFormat>Widescreen</PresentationFormat>
  <Paragraphs>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Celestial</vt:lpstr>
      <vt:lpstr>Mercury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Mercury</dc:title>
  <dc:creator>Godwin J. Chan</dc:creator>
  <cp:lastModifiedBy>Godwin J. Chan</cp:lastModifiedBy>
  <cp:revision>5</cp:revision>
  <dcterms:created xsi:type="dcterms:W3CDTF">2014-03-20T12:16:54Z</dcterms:created>
  <dcterms:modified xsi:type="dcterms:W3CDTF">2014-03-20T18:09:12Z</dcterms:modified>
</cp:coreProperties>
</file>